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Belgrano" charset="1" panose="02000000000000000000"/>
      <p:regular r:id="rId13"/>
    </p:embeddedFont>
    <p:embeddedFont>
      <p:font typeface="Playfair Display" charset="1" panose="00000500000000000000"/>
      <p:regular r:id="rId14"/>
    </p:embeddedFont>
    <p:embeddedFont>
      <p:font typeface="Playfair Display Bold" charset="1" panose="00000800000000000000"/>
      <p:regular r:id="rId15"/>
    </p:embeddedFont>
    <p:embeddedFont>
      <p:font typeface="Playfair Display Italics" charset="1" panose="00000500000000000000"/>
      <p:regular r:id="rId16"/>
    </p:embeddedFont>
    <p:embeddedFont>
      <p:font typeface="Playfair Display Bold Italics" charset="1" panose="00000800000000000000"/>
      <p:regular r:id="rId17"/>
    </p:embeddedFont>
    <p:embeddedFont>
      <p:font typeface="Playfair Display Heavy" charset="1" panose="00000A00000000000000"/>
      <p:regular r:id="rId18"/>
    </p:embeddedFont>
    <p:embeddedFont>
      <p:font typeface="Playfair Display Heavy Italics" charset="1" panose="00000A00000000000000"/>
      <p:regular r:id="rId19"/>
    </p:embeddedFont>
    <p:embeddedFont>
      <p:font typeface="Hagrid" charset="1" panose="00000500000000000000"/>
      <p:regular r:id="rId20"/>
    </p:embeddedFont>
    <p:embeddedFont>
      <p:font typeface="Hagrid Light" charset="1" panose="00000400000000000000"/>
      <p:regular r:id="rId21"/>
    </p:embeddedFont>
    <p:embeddedFont>
      <p:font typeface="Hagrid Medium" charset="1" panose="00000600000000000000"/>
      <p:regular r:id="rId22"/>
    </p:embeddedFont>
    <p:embeddedFont>
      <p:font typeface="Hagrid Ultra-Bold" charset="1" panose="00000800000000000000"/>
      <p:regular r:id="rId23"/>
    </p:embeddedFont>
    <p:embeddedFont>
      <p:font typeface="Hagrid Heavy" charset="1" panose="00000A00000000000000"/>
      <p:regular r:id="rId24"/>
    </p:embeddedFont>
    <p:embeddedFont>
      <p:font typeface="Hagrid Text" charset="1" panose="00000500000000000000"/>
      <p:regular r:id="rId25"/>
    </p:embeddedFont>
    <p:embeddedFont>
      <p:font typeface="Hagrid Text Bold" charset="1" panose="00000800000000000000"/>
      <p:regular r:id="rId26"/>
    </p:embeddedFont>
    <p:embeddedFont>
      <p:font typeface="Hagrid Text Thin" charset="1" panose="00000200000000000000"/>
      <p:regular r:id="rId27"/>
    </p:embeddedFont>
    <p:embeddedFont>
      <p:font typeface="Hagrid Text Light" charset="1" panose="00000400000000000000"/>
      <p:regular r:id="rId28"/>
    </p:embeddedFont>
    <p:embeddedFont>
      <p:font typeface="Hagrid Text Heavy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-28300" r="0" b="-320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59952">
            <a:off x="17082039" y="8413448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26381"/>
            <a:ext cx="18288000" cy="9634238"/>
          </a:xfrm>
          <a:custGeom>
            <a:avLst/>
            <a:gdLst/>
            <a:ahLst/>
            <a:cxnLst/>
            <a:rect r="r" b="b" t="t" l="l"/>
            <a:pathLst>
              <a:path h="9634238" w="18288000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1133">
            <a:off x="7420238" y="8068835"/>
            <a:ext cx="3525205" cy="962766"/>
          </a:xfrm>
          <a:custGeom>
            <a:avLst/>
            <a:gdLst/>
            <a:ahLst/>
            <a:cxnLst/>
            <a:rect r="r" b="b" t="t" l="l"/>
            <a:pathLst>
              <a:path h="962766" w="3525205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8272948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1ª SPRINT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17338"/>
            <a:ext cx="16794515" cy="75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Bold Italics"/>
              </a:rPr>
              <a:t>Aprendizagem por Projeto Integrado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155788" y="2751168"/>
            <a:ext cx="672733" cy="302730"/>
          </a:xfrm>
          <a:custGeom>
            <a:avLst/>
            <a:gdLst/>
            <a:ahLst/>
            <a:cxnLst/>
            <a:rect r="r" b="b" t="t" l="l"/>
            <a:pathLst>
              <a:path h="302730" w="672733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85757">
            <a:off x="3470627" y="2448689"/>
            <a:ext cx="627640" cy="282438"/>
          </a:xfrm>
          <a:custGeom>
            <a:avLst/>
            <a:gdLst/>
            <a:ahLst/>
            <a:cxnLst/>
            <a:rect r="r" b="b" t="t" l="l"/>
            <a:pathLst>
              <a:path h="282438" w="627640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656215">
            <a:off x="3089993" y="3074394"/>
            <a:ext cx="733479" cy="330065"/>
          </a:xfrm>
          <a:custGeom>
            <a:avLst/>
            <a:gdLst/>
            <a:ahLst/>
            <a:cxnLst/>
            <a:rect r="r" b="b" t="t" l="l"/>
            <a:pathLst>
              <a:path h="330065" w="733479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637155">
            <a:off x="3256972" y="3347665"/>
            <a:ext cx="638558" cy="287351"/>
          </a:xfrm>
          <a:custGeom>
            <a:avLst/>
            <a:gdLst/>
            <a:ahLst/>
            <a:cxnLst/>
            <a:rect r="r" b="b" t="t" l="l"/>
            <a:pathLst>
              <a:path h="287351" w="638558">
                <a:moveTo>
                  <a:pt x="0" y="0"/>
                </a:moveTo>
                <a:lnTo>
                  <a:pt x="638557" y="0"/>
                </a:lnTo>
                <a:lnTo>
                  <a:pt x="638557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296982"/>
            <a:ext cx="1371303" cy="1990018"/>
          </a:xfrm>
          <a:custGeom>
            <a:avLst/>
            <a:gdLst/>
            <a:ahLst/>
            <a:cxnLst/>
            <a:rect r="r" b="b" t="t" l="l"/>
            <a:pathLst>
              <a:path h="1990018" w="1371303">
                <a:moveTo>
                  <a:pt x="0" y="0"/>
                </a:moveTo>
                <a:lnTo>
                  <a:pt x="1371303" y="0"/>
                </a:lnTo>
                <a:lnTo>
                  <a:pt x="1371303" y="1990018"/>
                </a:lnTo>
                <a:lnTo>
                  <a:pt x="0" y="19900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770218">
            <a:off x="-34943" y="8454402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504557">
            <a:off x="-130093" y="-166921"/>
            <a:ext cx="1665222" cy="2261413"/>
          </a:xfrm>
          <a:custGeom>
            <a:avLst/>
            <a:gdLst/>
            <a:ahLst/>
            <a:cxnLst/>
            <a:rect r="r" b="b" t="t" l="l"/>
            <a:pathLst>
              <a:path h="2261413" w="1665222">
                <a:moveTo>
                  <a:pt x="0" y="0"/>
                </a:moveTo>
                <a:lnTo>
                  <a:pt x="1665222" y="0"/>
                </a:lnTo>
                <a:lnTo>
                  <a:pt x="1665222" y="2261413"/>
                </a:lnTo>
                <a:lnTo>
                  <a:pt x="0" y="22614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844204">
            <a:off x="98574" y="-232034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-62238" y="376996"/>
            <a:ext cx="18288000" cy="9634238"/>
          </a:xfrm>
          <a:custGeom>
            <a:avLst/>
            <a:gdLst/>
            <a:ahLst/>
            <a:cxnLst/>
            <a:rect r="r" b="b" t="t" l="l"/>
            <a:pathLst>
              <a:path h="9634238" w="18288000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815714">
            <a:off x="16284300" y="-496456"/>
            <a:ext cx="2088335" cy="2423173"/>
          </a:xfrm>
          <a:custGeom>
            <a:avLst/>
            <a:gdLst/>
            <a:ahLst/>
            <a:cxnLst/>
            <a:rect r="r" b="b" t="t" l="l"/>
            <a:pathLst>
              <a:path h="2423173" w="2088335">
                <a:moveTo>
                  <a:pt x="0" y="0"/>
                </a:moveTo>
                <a:lnTo>
                  <a:pt x="2088335" y="0"/>
                </a:lnTo>
                <a:lnTo>
                  <a:pt x="2088335" y="2423174"/>
                </a:lnTo>
                <a:lnTo>
                  <a:pt x="0" y="2423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943963">
            <a:off x="16991822" y="-232034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0" y="0"/>
                </a:lnTo>
                <a:lnTo>
                  <a:pt x="1313150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85517">
            <a:off x="4153656" y="3430316"/>
            <a:ext cx="9540245" cy="4650869"/>
          </a:xfrm>
          <a:custGeom>
            <a:avLst/>
            <a:gdLst/>
            <a:ahLst/>
            <a:cxnLst/>
            <a:rect r="r" b="b" t="t" l="l"/>
            <a:pathLst>
              <a:path h="4650869" w="9540245">
                <a:moveTo>
                  <a:pt x="0" y="0"/>
                </a:moveTo>
                <a:lnTo>
                  <a:pt x="9540245" y="0"/>
                </a:lnTo>
                <a:lnTo>
                  <a:pt x="9540245" y="4650869"/>
                </a:lnTo>
                <a:lnTo>
                  <a:pt x="0" y="46508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0" y="4879022"/>
            <a:ext cx="18225762" cy="203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MARIA E MARIA </a:t>
            </a:r>
          </a:p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CAFÉ COLONIAL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6676" y="1777130"/>
            <a:ext cx="8631759" cy="1765759"/>
          </a:xfrm>
          <a:custGeom>
            <a:avLst/>
            <a:gdLst/>
            <a:ahLst/>
            <a:cxnLst/>
            <a:rect r="r" b="b" t="t" l="l"/>
            <a:pathLst>
              <a:path h="1765759" w="8631759">
                <a:moveTo>
                  <a:pt x="0" y="0"/>
                </a:moveTo>
                <a:lnTo>
                  <a:pt x="8631760" y="0"/>
                </a:lnTo>
                <a:lnTo>
                  <a:pt x="8631760" y="1765760"/>
                </a:lnTo>
                <a:lnTo>
                  <a:pt x="0" y="1765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13647" y="5260669"/>
            <a:ext cx="2701120" cy="5035946"/>
            <a:chOff x="0" y="0"/>
            <a:chExt cx="711406" cy="13263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1406" cy="1326340"/>
            </a:xfrm>
            <a:custGeom>
              <a:avLst/>
              <a:gdLst/>
              <a:ahLst/>
              <a:cxnLst/>
              <a:rect r="r" b="b" t="t" l="l"/>
              <a:pathLst>
                <a:path h="1326340" w="711406">
                  <a:moveTo>
                    <a:pt x="0" y="0"/>
                  </a:moveTo>
                  <a:lnTo>
                    <a:pt x="711406" y="0"/>
                  </a:lnTo>
                  <a:lnTo>
                    <a:pt x="711406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D2E8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33816" y="5251054"/>
            <a:ext cx="12854184" cy="5035946"/>
            <a:chOff x="0" y="0"/>
            <a:chExt cx="3385464" cy="1326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5464" cy="1326340"/>
            </a:xfrm>
            <a:custGeom>
              <a:avLst/>
              <a:gdLst/>
              <a:ahLst/>
              <a:cxnLst/>
              <a:rect r="r" b="b" t="t" l="l"/>
              <a:pathLst>
                <a:path h="1326340" w="3385464">
                  <a:moveTo>
                    <a:pt x="0" y="0"/>
                  </a:moveTo>
                  <a:lnTo>
                    <a:pt x="3385464" y="0"/>
                  </a:lnTo>
                  <a:lnTo>
                    <a:pt x="3385464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254967" y="6418433"/>
            <a:ext cx="2427999" cy="2418515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1183" r="223" b="-3655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641819" y="6418433"/>
            <a:ext cx="2470273" cy="2460624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6597" t="0" r="-6597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85" y="5251054"/>
            <a:ext cx="2682347" cy="5035946"/>
            <a:chOff x="0" y="0"/>
            <a:chExt cx="706462" cy="13263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6462" cy="1326340"/>
            </a:xfrm>
            <a:custGeom>
              <a:avLst/>
              <a:gdLst/>
              <a:ahLst/>
              <a:cxnLst/>
              <a:rect r="r" b="b" t="t" l="l"/>
              <a:pathLst>
                <a:path h="1326340" w="706462">
                  <a:moveTo>
                    <a:pt x="0" y="0"/>
                  </a:moveTo>
                  <a:lnTo>
                    <a:pt x="706462" y="0"/>
                  </a:lnTo>
                  <a:lnTo>
                    <a:pt x="706462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6880" y="6418433"/>
            <a:ext cx="2527159" cy="2517287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560" r="-894" b="-56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038038" y="6418433"/>
            <a:ext cx="2460905" cy="2451292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5433816" y="6418433"/>
            <a:ext cx="2461347" cy="2451732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2943" r="-4292" b="-159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2832051" y="6393391"/>
            <a:ext cx="2461347" cy="2451732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8270" r="223" b="-59505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6880" y="301081"/>
            <a:ext cx="18069677" cy="115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7"/>
              </a:lnSpc>
            </a:pPr>
            <a:r>
              <a:rPr lang="en-US" sz="8334" spc="1191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4029854"/>
            <a:ext cx="18288000" cy="7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8"/>
              </a:lnSpc>
            </a:pPr>
            <a:r>
              <a:rPr lang="en-US" sz="4981" spc="712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5825841" y="6418433"/>
            <a:ext cx="2391943" cy="2382600"/>
            <a:chOff x="0" y="0"/>
            <a:chExt cx="6502400" cy="6477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5247" r="223" b="-7252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6471" y="8985726"/>
            <a:ext cx="2655162" cy="11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71191" y="9090768"/>
            <a:ext cx="2643575" cy="93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3699"/>
              </a:lnSpc>
              <a:spcBef>
                <a:spcPct val="0"/>
              </a:spcBef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43722" y="9242952"/>
            <a:ext cx="7104215" cy="77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sz="5308" spc="759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87528" y="5605864"/>
            <a:ext cx="1925862" cy="59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077499" y="5606082"/>
            <a:ext cx="1888629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VITOR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FERNANDO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090534" y="5605864"/>
            <a:ext cx="1147911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JOÃO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PEDRO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05288" y="5605864"/>
            <a:ext cx="1726406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DANIELLE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VIEIRA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871017" y="5605864"/>
            <a:ext cx="2443922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000000"/>
                </a:solidFill>
                <a:latin typeface="Belgrano"/>
              </a:rPr>
              <a:t> DÉBORA VALENTE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068398" y="5606082"/>
            <a:ext cx="1585020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GABRIEL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MOREIRA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88127" y="5606082"/>
            <a:ext cx="1761679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RONILSON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GOULART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8796"/>
            <a:ext cx="9677469" cy="5197898"/>
            <a:chOff x="0" y="0"/>
            <a:chExt cx="2548798" cy="1368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8798" cy="1368994"/>
            </a:xfrm>
            <a:custGeom>
              <a:avLst/>
              <a:gdLst/>
              <a:ahLst/>
              <a:cxnLst/>
              <a:rect r="r" b="b" t="t" l="l"/>
              <a:pathLst>
                <a:path h="1368994" w="2548798">
                  <a:moveTo>
                    <a:pt x="0" y="0"/>
                  </a:moveTo>
                  <a:lnTo>
                    <a:pt x="2548798" y="0"/>
                  </a:lnTo>
                  <a:lnTo>
                    <a:pt x="2548798" y="1368994"/>
                  </a:lnTo>
                  <a:lnTo>
                    <a:pt x="0" y="1368994"/>
                  </a:lnTo>
                  <a:close/>
                </a:path>
              </a:pathLst>
            </a:custGeom>
            <a:solidFill>
              <a:srgbClr val="2F8B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3387" y="1056513"/>
            <a:ext cx="8841781" cy="297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4"/>
              </a:lnSpc>
            </a:pPr>
          </a:p>
          <a:p>
            <a:pPr>
              <a:lnSpc>
                <a:spcPts val="2964"/>
              </a:lnSpc>
            </a:pPr>
            <a:r>
              <a:rPr lang="en-US" sz="2600" spc="371">
                <a:solidFill>
                  <a:srgbClr val="000000"/>
                </a:solidFill>
                <a:latin typeface="Belgrano"/>
              </a:rPr>
              <a:t>“A NOSSA MISSÃO É FORNECER SOLUÇÕES DE CONSULTORIA EMPRESARIAL DE ALTA QUALIDADE, AJUDANDO OS NOSSOS CLIENTES A ALCANÇAR O SUCESSO E O CRESCIMENTO SUSTENTÁVEL NOS SEUS NEGÓCIOS.”</a:t>
            </a:r>
          </a:p>
          <a:p>
            <a:pPr>
              <a:lnSpc>
                <a:spcPts val="2964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5089102"/>
            <a:ext cx="9677469" cy="5197898"/>
            <a:chOff x="0" y="0"/>
            <a:chExt cx="2548798" cy="13689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8798" cy="1368994"/>
            </a:xfrm>
            <a:custGeom>
              <a:avLst/>
              <a:gdLst/>
              <a:ahLst/>
              <a:cxnLst/>
              <a:rect r="r" b="b" t="t" l="l"/>
              <a:pathLst>
                <a:path h="1368994" w="2548798">
                  <a:moveTo>
                    <a:pt x="0" y="0"/>
                  </a:moveTo>
                  <a:lnTo>
                    <a:pt x="2548798" y="0"/>
                  </a:lnTo>
                  <a:lnTo>
                    <a:pt x="2548798" y="1368994"/>
                  </a:lnTo>
                  <a:lnTo>
                    <a:pt x="0" y="1368994"/>
                  </a:lnTo>
                  <a:close/>
                </a:path>
              </a:pathLst>
            </a:custGeom>
            <a:solidFill>
              <a:srgbClr val="0C2B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2521" y="6233655"/>
            <a:ext cx="8243514" cy="371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3"/>
              </a:lnSpc>
            </a:pPr>
            <a:r>
              <a:rPr lang="en-US" sz="2599" spc="371">
                <a:solidFill>
                  <a:srgbClr val="FFFFFF"/>
                </a:solidFill>
                <a:latin typeface="Belgrano"/>
              </a:rPr>
              <a:t>“Ser reconhecido como um parceiro de confiança e líder na indústria de consultoria empresarial, criando um impacto positivo nas empresas em todo o mundo. Almejamos ser uma referência em inovação, excelência e compromisso com os nossos clientes.”</a:t>
            </a:r>
          </a:p>
          <a:p>
            <a:pPr>
              <a:lnSpc>
                <a:spcPts val="2963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379539" y="2214423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480337"/>
            <a:ext cx="9677469" cy="54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933" spc="562">
                <a:solidFill>
                  <a:srgbClr val="000000"/>
                </a:solidFill>
                <a:latin typeface="Hammersmith One"/>
              </a:rPr>
              <a:t>MISSÃO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425761"/>
            <a:ext cx="9677469" cy="55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933" spc="562">
                <a:solidFill>
                  <a:srgbClr val="FFFFFF"/>
                </a:solidFill>
                <a:latin typeface="Hammersmith One"/>
              </a:rPr>
              <a:t>VISÃO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7469" y="480337"/>
            <a:ext cx="8610531" cy="54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933" spc="562">
                <a:solidFill>
                  <a:srgbClr val="000000"/>
                </a:solidFill>
                <a:latin typeface="Hammersmith One"/>
              </a:rPr>
              <a:t>PRINCÍPIOS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60661" y="2134585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EXCELÊNCIA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379539" y="3864922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160661" y="3785084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INTEGRIDADE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60661" y="5435583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COLABORAÇÃO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60661" y="8169441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COMPROMISSO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60661" y="6802794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INOVAÇÃO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379539" y="5451898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69"/>
                </a:lnTo>
                <a:lnTo>
                  <a:pt x="0" y="292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79539" y="6882632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379539" y="8269123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9963" y="-198509"/>
            <a:ext cx="19019194" cy="2761907"/>
          </a:xfrm>
          <a:custGeom>
            <a:avLst/>
            <a:gdLst/>
            <a:ahLst/>
            <a:cxnLst/>
            <a:rect r="r" b="b" t="t" l="l"/>
            <a:pathLst>
              <a:path h="2761907" w="19019194">
                <a:moveTo>
                  <a:pt x="0" y="0"/>
                </a:moveTo>
                <a:lnTo>
                  <a:pt x="19019194" y="0"/>
                </a:lnTo>
                <a:lnTo>
                  <a:pt x="19019194" y="2761908"/>
                </a:lnTo>
                <a:lnTo>
                  <a:pt x="0" y="276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253298" r="0" b="-267755"/>
            </a:stretch>
          </a:blipFill>
          <a:ln w="38100" cap="sq">
            <a:solidFill>
              <a:srgbClr val="000000">
                <a:alpha val="29804"/>
              </a:srgbClr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4881154" y="2181812"/>
            <a:ext cx="8504143" cy="763174"/>
            <a:chOff x="0" y="0"/>
            <a:chExt cx="2239774" cy="201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39774" cy="201000"/>
            </a:xfrm>
            <a:custGeom>
              <a:avLst/>
              <a:gdLst/>
              <a:ahLst/>
              <a:cxnLst/>
              <a:rect r="r" b="b" t="t" l="l"/>
              <a:pathLst>
                <a:path h="201000" w="2239774">
                  <a:moveTo>
                    <a:pt x="46429" y="0"/>
                  </a:moveTo>
                  <a:lnTo>
                    <a:pt x="2193345" y="0"/>
                  </a:lnTo>
                  <a:cubicBezTo>
                    <a:pt x="2205659" y="0"/>
                    <a:pt x="2217469" y="4892"/>
                    <a:pt x="2226176" y="13599"/>
                  </a:cubicBezTo>
                  <a:cubicBezTo>
                    <a:pt x="2234883" y="22306"/>
                    <a:pt x="2239774" y="34115"/>
                    <a:pt x="2239774" y="46429"/>
                  </a:cubicBezTo>
                  <a:lnTo>
                    <a:pt x="2239774" y="154572"/>
                  </a:lnTo>
                  <a:cubicBezTo>
                    <a:pt x="2239774" y="166885"/>
                    <a:pt x="2234883" y="178695"/>
                    <a:pt x="2226176" y="187402"/>
                  </a:cubicBezTo>
                  <a:cubicBezTo>
                    <a:pt x="2217469" y="196109"/>
                    <a:pt x="2205659" y="201000"/>
                    <a:pt x="2193345" y="201000"/>
                  </a:cubicBezTo>
                  <a:lnTo>
                    <a:pt x="46429" y="201000"/>
                  </a:lnTo>
                  <a:cubicBezTo>
                    <a:pt x="34115" y="201000"/>
                    <a:pt x="22306" y="196109"/>
                    <a:pt x="13599" y="187402"/>
                  </a:cubicBezTo>
                  <a:cubicBezTo>
                    <a:pt x="4892" y="178695"/>
                    <a:pt x="0" y="166885"/>
                    <a:pt x="0" y="154572"/>
                  </a:cubicBezTo>
                  <a:lnTo>
                    <a:pt x="0" y="46429"/>
                  </a:lnTo>
                  <a:cubicBezTo>
                    <a:pt x="0" y="34115"/>
                    <a:pt x="4892" y="22306"/>
                    <a:pt x="13599" y="13599"/>
                  </a:cubicBezTo>
                  <a:cubicBezTo>
                    <a:pt x="22306" y="4892"/>
                    <a:pt x="34115" y="0"/>
                    <a:pt x="46429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10101" y="2263361"/>
            <a:ext cx="938938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7"/>
              </a:lnSpc>
            </a:pPr>
            <a:r>
              <a:rPr lang="en-US" sz="3806">
                <a:solidFill>
                  <a:srgbClr val="000000"/>
                </a:solidFill>
                <a:latin typeface="Hagrid Text Bold"/>
              </a:rPr>
              <a:t>TEMOS COMO OBJETIVO PRINCIPAL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985329" y="-218683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4" y="0"/>
                </a:lnTo>
                <a:lnTo>
                  <a:pt x="5507804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-2366273" y="4157958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8"/>
                </a:lnTo>
                <a:lnTo>
                  <a:pt x="0" y="683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007551" y="3689685"/>
            <a:ext cx="4833650" cy="1066800"/>
            <a:chOff x="0" y="0"/>
            <a:chExt cx="1273060" cy="2809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3060" cy="280968"/>
            </a:xfrm>
            <a:custGeom>
              <a:avLst/>
              <a:gdLst/>
              <a:ahLst/>
              <a:cxnLst/>
              <a:rect r="r" b="b" t="t" l="l"/>
              <a:pathLst>
                <a:path h="280968" w="1273060">
                  <a:moveTo>
                    <a:pt x="81685" y="0"/>
                  </a:moveTo>
                  <a:lnTo>
                    <a:pt x="1191375" y="0"/>
                  </a:lnTo>
                  <a:cubicBezTo>
                    <a:pt x="1213039" y="0"/>
                    <a:pt x="1233816" y="8606"/>
                    <a:pt x="1249135" y="23925"/>
                  </a:cubicBezTo>
                  <a:cubicBezTo>
                    <a:pt x="1264454" y="39244"/>
                    <a:pt x="1273060" y="60021"/>
                    <a:pt x="1273060" y="81685"/>
                  </a:cubicBezTo>
                  <a:lnTo>
                    <a:pt x="1273060" y="199283"/>
                  </a:lnTo>
                  <a:cubicBezTo>
                    <a:pt x="1273060" y="244396"/>
                    <a:pt x="1236488" y="280968"/>
                    <a:pt x="1191375" y="280968"/>
                  </a:cubicBezTo>
                  <a:lnTo>
                    <a:pt x="81685" y="280968"/>
                  </a:lnTo>
                  <a:cubicBezTo>
                    <a:pt x="60021" y="280968"/>
                    <a:pt x="39244" y="272362"/>
                    <a:pt x="23925" y="257043"/>
                  </a:cubicBezTo>
                  <a:cubicBezTo>
                    <a:pt x="8606" y="241724"/>
                    <a:pt x="0" y="220947"/>
                    <a:pt x="0" y="199283"/>
                  </a:cubicBezTo>
                  <a:lnTo>
                    <a:pt x="0" y="81685"/>
                  </a:lnTo>
                  <a:cubicBezTo>
                    <a:pt x="0" y="60021"/>
                    <a:pt x="8606" y="39244"/>
                    <a:pt x="23925" y="23925"/>
                  </a:cubicBezTo>
                  <a:cubicBezTo>
                    <a:pt x="39244" y="8606"/>
                    <a:pt x="60021" y="0"/>
                    <a:pt x="81685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23906" y="3699210"/>
            <a:ext cx="601999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AUXILIAR A TRANSIÇÃO DE NEGOCIO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12371" y="366713"/>
            <a:ext cx="10863257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49"/>
              </a:lnSpc>
              <a:spcBef>
                <a:spcPct val="0"/>
              </a:spcBef>
            </a:pPr>
            <a:r>
              <a:rPr lang="en-US" sz="8124" spc="1486">
                <a:solidFill>
                  <a:srgbClr val="000000"/>
                </a:solidFill>
                <a:latin typeface="Hagrid Text Bold"/>
              </a:rPr>
              <a:t>INTRODUÇÃO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741986" y="5535780"/>
            <a:ext cx="5220404" cy="1066800"/>
            <a:chOff x="0" y="0"/>
            <a:chExt cx="1374921" cy="2809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74921" cy="280968"/>
            </a:xfrm>
            <a:custGeom>
              <a:avLst/>
              <a:gdLst/>
              <a:ahLst/>
              <a:cxnLst/>
              <a:rect r="r" b="b" t="t" l="l"/>
              <a:pathLst>
                <a:path h="280968" w="1374921">
                  <a:moveTo>
                    <a:pt x="75634" y="0"/>
                  </a:moveTo>
                  <a:lnTo>
                    <a:pt x="1299288" y="0"/>
                  </a:lnTo>
                  <a:cubicBezTo>
                    <a:pt x="1319347" y="0"/>
                    <a:pt x="1338584" y="7969"/>
                    <a:pt x="1352769" y="22153"/>
                  </a:cubicBezTo>
                  <a:cubicBezTo>
                    <a:pt x="1366953" y="36337"/>
                    <a:pt x="1374921" y="55574"/>
                    <a:pt x="1374921" y="75634"/>
                  </a:cubicBezTo>
                  <a:lnTo>
                    <a:pt x="1374921" y="205334"/>
                  </a:lnTo>
                  <a:cubicBezTo>
                    <a:pt x="1374921" y="247106"/>
                    <a:pt x="1341059" y="280968"/>
                    <a:pt x="1299288" y="280968"/>
                  </a:cubicBezTo>
                  <a:lnTo>
                    <a:pt x="75634" y="280968"/>
                  </a:lnTo>
                  <a:cubicBezTo>
                    <a:pt x="33862" y="280968"/>
                    <a:pt x="0" y="247106"/>
                    <a:pt x="0" y="205334"/>
                  </a:cubicBezTo>
                  <a:lnTo>
                    <a:pt x="0" y="75634"/>
                  </a:lnTo>
                  <a:cubicBezTo>
                    <a:pt x="0" y="33862"/>
                    <a:pt x="33862" y="0"/>
                    <a:pt x="7563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141532" y="5526255"/>
            <a:ext cx="634511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 </a:t>
            </a:r>
            <a:r>
              <a:rPr lang="en-US" sz="3506">
                <a:solidFill>
                  <a:srgbClr val="000000"/>
                </a:solidFill>
                <a:latin typeface="Hagrid Text"/>
              </a:rPr>
              <a:t>adapitação aos novos requisitos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497150" y="4023060"/>
            <a:ext cx="7206524" cy="985542"/>
            <a:chOff x="0" y="0"/>
            <a:chExt cx="1898015" cy="2595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98015" cy="259567"/>
            </a:xfrm>
            <a:custGeom>
              <a:avLst/>
              <a:gdLst/>
              <a:ahLst/>
              <a:cxnLst/>
              <a:rect r="r" b="b" t="t" l="l"/>
              <a:pathLst>
                <a:path h="259567" w="1898015">
                  <a:moveTo>
                    <a:pt x="54789" y="0"/>
                  </a:moveTo>
                  <a:lnTo>
                    <a:pt x="1843226" y="0"/>
                  </a:lnTo>
                  <a:cubicBezTo>
                    <a:pt x="1873485" y="0"/>
                    <a:pt x="1898015" y="24530"/>
                    <a:pt x="1898015" y="54789"/>
                  </a:cubicBezTo>
                  <a:lnTo>
                    <a:pt x="1898015" y="204778"/>
                  </a:lnTo>
                  <a:cubicBezTo>
                    <a:pt x="1898015" y="235037"/>
                    <a:pt x="1873485" y="259567"/>
                    <a:pt x="1843226" y="259567"/>
                  </a:cubicBezTo>
                  <a:lnTo>
                    <a:pt x="54789" y="259567"/>
                  </a:lnTo>
                  <a:cubicBezTo>
                    <a:pt x="40258" y="259567"/>
                    <a:pt x="26322" y="253794"/>
                    <a:pt x="16047" y="243519"/>
                  </a:cubicBezTo>
                  <a:cubicBezTo>
                    <a:pt x="5772" y="233244"/>
                    <a:pt x="0" y="219309"/>
                    <a:pt x="0" y="204778"/>
                  </a:cubicBezTo>
                  <a:lnTo>
                    <a:pt x="0" y="54789"/>
                  </a:lnTo>
                  <a:cubicBezTo>
                    <a:pt x="0" y="40258"/>
                    <a:pt x="5772" y="26322"/>
                    <a:pt x="16047" y="16047"/>
                  </a:cubicBezTo>
                  <a:cubicBezTo>
                    <a:pt x="26322" y="5772"/>
                    <a:pt x="40258" y="0"/>
                    <a:pt x="54789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151657" y="3994485"/>
            <a:ext cx="789750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0"/>
              </a:lnSpc>
            </a:pPr>
            <a:r>
              <a:rPr lang="en-US" sz="3508">
                <a:solidFill>
                  <a:srgbClr val="000000"/>
                </a:solidFill>
                <a:latin typeface="Hagrid Text"/>
              </a:rPr>
              <a:t>REALIZAR UM PLANEJAMENTO ESTRATEGICO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722561" y="5972175"/>
            <a:ext cx="5614734" cy="1066800"/>
            <a:chOff x="0" y="0"/>
            <a:chExt cx="1478778" cy="2809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78778" cy="280968"/>
            </a:xfrm>
            <a:custGeom>
              <a:avLst/>
              <a:gdLst/>
              <a:ahLst/>
              <a:cxnLst/>
              <a:rect r="r" b="b" t="t" l="l"/>
              <a:pathLst>
                <a:path h="280968" w="1478778">
                  <a:moveTo>
                    <a:pt x="70322" y="0"/>
                  </a:moveTo>
                  <a:lnTo>
                    <a:pt x="1408456" y="0"/>
                  </a:lnTo>
                  <a:cubicBezTo>
                    <a:pt x="1427106" y="0"/>
                    <a:pt x="1444993" y="7409"/>
                    <a:pt x="1458181" y="20597"/>
                  </a:cubicBezTo>
                  <a:cubicBezTo>
                    <a:pt x="1471369" y="33785"/>
                    <a:pt x="1478778" y="51671"/>
                    <a:pt x="1478778" y="70322"/>
                  </a:cubicBezTo>
                  <a:lnTo>
                    <a:pt x="1478778" y="210646"/>
                  </a:lnTo>
                  <a:cubicBezTo>
                    <a:pt x="1478778" y="229297"/>
                    <a:pt x="1471369" y="247183"/>
                    <a:pt x="1458181" y="260371"/>
                  </a:cubicBezTo>
                  <a:cubicBezTo>
                    <a:pt x="1444993" y="273559"/>
                    <a:pt x="1427106" y="280968"/>
                    <a:pt x="1408456" y="280968"/>
                  </a:cubicBezTo>
                  <a:lnTo>
                    <a:pt x="70322" y="280968"/>
                  </a:lnTo>
                  <a:cubicBezTo>
                    <a:pt x="51671" y="280968"/>
                    <a:pt x="33785" y="273559"/>
                    <a:pt x="20597" y="260371"/>
                  </a:cubicBezTo>
                  <a:cubicBezTo>
                    <a:pt x="7409" y="247183"/>
                    <a:pt x="0" y="229297"/>
                    <a:pt x="0" y="210646"/>
                  </a:cubicBezTo>
                  <a:lnTo>
                    <a:pt x="0" y="70322"/>
                  </a:lnTo>
                  <a:cubicBezTo>
                    <a:pt x="0" y="51671"/>
                    <a:pt x="7409" y="33785"/>
                    <a:pt x="20597" y="20597"/>
                  </a:cubicBezTo>
                  <a:cubicBezTo>
                    <a:pt x="33785" y="7409"/>
                    <a:pt x="51671" y="0"/>
                    <a:pt x="70322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04762" y="5962650"/>
            <a:ext cx="665033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QUALIDADE DE  PRODUTOS E SERVIÇOS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864606" y="7362825"/>
            <a:ext cx="5532761" cy="1066800"/>
            <a:chOff x="0" y="0"/>
            <a:chExt cx="1457188" cy="28096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57188" cy="280968"/>
            </a:xfrm>
            <a:custGeom>
              <a:avLst/>
              <a:gdLst/>
              <a:ahLst/>
              <a:cxnLst/>
              <a:rect r="r" b="b" t="t" l="l"/>
              <a:pathLst>
                <a:path h="280968" w="1457188">
                  <a:moveTo>
                    <a:pt x="71364" y="0"/>
                  </a:moveTo>
                  <a:lnTo>
                    <a:pt x="1385824" y="0"/>
                  </a:lnTo>
                  <a:cubicBezTo>
                    <a:pt x="1404751" y="0"/>
                    <a:pt x="1422903" y="7519"/>
                    <a:pt x="1436286" y="20902"/>
                  </a:cubicBezTo>
                  <a:cubicBezTo>
                    <a:pt x="1449669" y="34285"/>
                    <a:pt x="1457188" y="52437"/>
                    <a:pt x="1457188" y="71364"/>
                  </a:cubicBezTo>
                  <a:lnTo>
                    <a:pt x="1457188" y="209604"/>
                  </a:lnTo>
                  <a:cubicBezTo>
                    <a:pt x="1457188" y="228531"/>
                    <a:pt x="1449669" y="246683"/>
                    <a:pt x="1436286" y="260066"/>
                  </a:cubicBezTo>
                  <a:cubicBezTo>
                    <a:pt x="1422903" y="273449"/>
                    <a:pt x="1404751" y="280968"/>
                    <a:pt x="1385824" y="280968"/>
                  </a:cubicBezTo>
                  <a:lnTo>
                    <a:pt x="71364" y="280968"/>
                  </a:lnTo>
                  <a:cubicBezTo>
                    <a:pt x="52437" y="280968"/>
                    <a:pt x="34285" y="273449"/>
                    <a:pt x="20902" y="260066"/>
                  </a:cubicBezTo>
                  <a:cubicBezTo>
                    <a:pt x="7519" y="246683"/>
                    <a:pt x="0" y="228531"/>
                    <a:pt x="0" y="209604"/>
                  </a:cubicBezTo>
                  <a:lnTo>
                    <a:pt x="0" y="71364"/>
                  </a:lnTo>
                  <a:cubicBezTo>
                    <a:pt x="0" y="52437"/>
                    <a:pt x="7519" y="34285"/>
                    <a:pt x="20902" y="20902"/>
                  </a:cubicBezTo>
                  <a:cubicBezTo>
                    <a:pt x="34285" y="7519"/>
                    <a:pt x="52437" y="0"/>
                    <a:pt x="7136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419747" y="7362825"/>
            <a:ext cx="642247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sz="3548">
                <a:solidFill>
                  <a:srgbClr val="000000"/>
                </a:solidFill>
                <a:latin typeface="Hagrid Text"/>
              </a:rPr>
              <a:t>TRABALHAR DE MANEIRA EFICIENTE E EFICAS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726054" y="8191500"/>
            <a:ext cx="5532761" cy="1066800"/>
            <a:chOff x="0" y="0"/>
            <a:chExt cx="1457188" cy="28096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57188" cy="280968"/>
            </a:xfrm>
            <a:custGeom>
              <a:avLst/>
              <a:gdLst/>
              <a:ahLst/>
              <a:cxnLst/>
              <a:rect r="r" b="b" t="t" l="l"/>
              <a:pathLst>
                <a:path h="280968" w="1457188">
                  <a:moveTo>
                    <a:pt x="71364" y="0"/>
                  </a:moveTo>
                  <a:lnTo>
                    <a:pt x="1385824" y="0"/>
                  </a:lnTo>
                  <a:cubicBezTo>
                    <a:pt x="1404751" y="0"/>
                    <a:pt x="1422903" y="7519"/>
                    <a:pt x="1436286" y="20902"/>
                  </a:cubicBezTo>
                  <a:cubicBezTo>
                    <a:pt x="1449669" y="34285"/>
                    <a:pt x="1457188" y="52437"/>
                    <a:pt x="1457188" y="71364"/>
                  </a:cubicBezTo>
                  <a:lnTo>
                    <a:pt x="1457188" y="209604"/>
                  </a:lnTo>
                  <a:cubicBezTo>
                    <a:pt x="1457188" y="228531"/>
                    <a:pt x="1449669" y="246683"/>
                    <a:pt x="1436286" y="260066"/>
                  </a:cubicBezTo>
                  <a:cubicBezTo>
                    <a:pt x="1422903" y="273449"/>
                    <a:pt x="1404751" y="280968"/>
                    <a:pt x="1385824" y="280968"/>
                  </a:cubicBezTo>
                  <a:lnTo>
                    <a:pt x="71364" y="280968"/>
                  </a:lnTo>
                  <a:cubicBezTo>
                    <a:pt x="52437" y="280968"/>
                    <a:pt x="34285" y="273449"/>
                    <a:pt x="20902" y="260066"/>
                  </a:cubicBezTo>
                  <a:cubicBezTo>
                    <a:pt x="7519" y="246683"/>
                    <a:pt x="0" y="228531"/>
                    <a:pt x="0" y="209604"/>
                  </a:cubicBezTo>
                  <a:lnTo>
                    <a:pt x="0" y="71364"/>
                  </a:lnTo>
                  <a:cubicBezTo>
                    <a:pt x="0" y="52437"/>
                    <a:pt x="7519" y="34285"/>
                    <a:pt x="20902" y="20902"/>
                  </a:cubicBezTo>
                  <a:cubicBezTo>
                    <a:pt x="34285" y="7519"/>
                    <a:pt x="52437" y="0"/>
                    <a:pt x="7136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281195" y="8191500"/>
            <a:ext cx="642247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sz="3548">
                <a:solidFill>
                  <a:srgbClr val="000000"/>
                </a:solidFill>
                <a:latin typeface="Hagrid Text"/>
              </a:rPr>
              <a:t>VISAR AS NECESSIDADES DOS CLIENTES.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96710">
            <a:off x="4332943" y="-725294"/>
            <a:ext cx="12312711" cy="12343570"/>
          </a:xfrm>
          <a:custGeom>
            <a:avLst/>
            <a:gdLst/>
            <a:ahLst/>
            <a:cxnLst/>
            <a:rect r="r" b="b" t="t" l="l"/>
            <a:pathLst>
              <a:path h="12343570" w="12312711">
                <a:moveTo>
                  <a:pt x="0" y="0"/>
                </a:moveTo>
                <a:lnTo>
                  <a:pt x="12312711" y="0"/>
                </a:lnTo>
                <a:lnTo>
                  <a:pt x="12312711" y="12343570"/>
                </a:lnTo>
                <a:lnTo>
                  <a:pt x="0" y="1234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40203">
            <a:off x="4746187" y="-491428"/>
            <a:ext cx="12349957" cy="12380910"/>
          </a:xfrm>
          <a:custGeom>
            <a:avLst/>
            <a:gdLst/>
            <a:ahLst/>
            <a:cxnLst/>
            <a:rect r="r" b="b" t="t" l="l"/>
            <a:pathLst>
              <a:path h="12380910" w="12349957">
                <a:moveTo>
                  <a:pt x="0" y="0"/>
                </a:moveTo>
                <a:lnTo>
                  <a:pt x="12349957" y="0"/>
                </a:lnTo>
                <a:lnTo>
                  <a:pt x="12349957" y="12380909"/>
                </a:lnTo>
                <a:lnTo>
                  <a:pt x="0" y="123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639174">
            <a:off x="4182889" y="-1087756"/>
            <a:ext cx="12162903" cy="12193387"/>
          </a:xfrm>
          <a:custGeom>
            <a:avLst/>
            <a:gdLst/>
            <a:ahLst/>
            <a:cxnLst/>
            <a:rect r="r" b="b" t="t" l="l"/>
            <a:pathLst>
              <a:path h="12193387" w="12162903">
                <a:moveTo>
                  <a:pt x="0" y="0"/>
                </a:moveTo>
                <a:lnTo>
                  <a:pt x="12162904" y="0"/>
                </a:lnTo>
                <a:lnTo>
                  <a:pt x="12162904" y="12193387"/>
                </a:lnTo>
                <a:lnTo>
                  <a:pt x="0" y="12193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33030" y="2178934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33030" y="3179190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33030" y="5714990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33030" y="4236939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33030" y="8125762"/>
            <a:ext cx="771999" cy="77199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803111" y="2273514"/>
            <a:ext cx="6676778" cy="56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6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Pesquisa de mercado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455281" y="8672177"/>
            <a:ext cx="3229646" cy="3229646"/>
          </a:xfrm>
          <a:custGeom>
            <a:avLst/>
            <a:gdLst/>
            <a:ahLst/>
            <a:cxnLst/>
            <a:rect r="r" b="b" t="t" l="l"/>
            <a:pathLst>
              <a:path h="3229646" w="3229646">
                <a:moveTo>
                  <a:pt x="0" y="0"/>
                </a:moveTo>
                <a:lnTo>
                  <a:pt x="3229646" y="0"/>
                </a:lnTo>
                <a:lnTo>
                  <a:pt x="3229646" y="3229646"/>
                </a:lnTo>
                <a:lnTo>
                  <a:pt x="0" y="3229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189224" y="2161881"/>
            <a:ext cx="259610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Hagrid Light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03111" y="3274639"/>
            <a:ext cx="7322748" cy="5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Analisar um menu adequado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80397" y="3032882"/>
            <a:ext cx="277265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03111" y="5699026"/>
            <a:ext cx="7322748" cy="115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Criação de uma conta na plataforma YouTube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70244" y="5638790"/>
            <a:ext cx="297570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03111" y="4293890"/>
            <a:ext cx="6279130" cy="115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Novo imóvel para criação de layout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45436" y="4160739"/>
            <a:ext cx="347186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03111" y="7163462"/>
            <a:ext cx="6676778" cy="5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Novos fornecedores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70244" y="8105806"/>
            <a:ext cx="297570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agrid Light"/>
              </a:rPr>
              <a:t>6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4199473">
            <a:off x="15959667" y="-347054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1087020" y="1710346"/>
            <a:ext cx="7315200" cy="1997849"/>
          </a:xfrm>
          <a:custGeom>
            <a:avLst/>
            <a:gdLst/>
            <a:ahLst/>
            <a:cxnLst/>
            <a:rect r="r" b="b" t="t" l="l"/>
            <a:pathLst>
              <a:path h="1997849" w="7315200">
                <a:moveTo>
                  <a:pt x="0" y="0"/>
                </a:moveTo>
                <a:lnTo>
                  <a:pt x="7315200" y="0"/>
                </a:lnTo>
                <a:lnTo>
                  <a:pt x="7315200" y="1997848"/>
                </a:lnTo>
                <a:lnTo>
                  <a:pt x="0" y="19978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2573491" y="720090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4199473">
            <a:off x="-1299633" y="6965802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2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888749" y="2169409"/>
            <a:ext cx="41418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agrid"/>
              </a:rPr>
              <a:t>MÉTODOS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933030" y="7068013"/>
            <a:ext cx="771999" cy="771999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7170244" y="7048057"/>
            <a:ext cx="297570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03111" y="8125762"/>
            <a:ext cx="6676778" cy="115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Parcerias para a realização de delivery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7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41161" y="0"/>
            <a:ext cx="4641161" cy="10287000"/>
            <a:chOff x="0" y="0"/>
            <a:chExt cx="12223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22363">
                  <a:moveTo>
                    <a:pt x="0" y="0"/>
                  </a:moveTo>
                  <a:lnTo>
                    <a:pt x="1222363" y="0"/>
                  </a:lnTo>
                  <a:lnTo>
                    <a:pt x="1222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9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63271" y="0"/>
            <a:ext cx="4641161" cy="10287000"/>
            <a:chOff x="0" y="0"/>
            <a:chExt cx="122236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22363">
                  <a:moveTo>
                    <a:pt x="0" y="0"/>
                  </a:moveTo>
                  <a:lnTo>
                    <a:pt x="1222363" y="0"/>
                  </a:lnTo>
                  <a:lnTo>
                    <a:pt x="1222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8A8F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4641161" cy="10287000"/>
            <a:chOff x="0" y="0"/>
            <a:chExt cx="1222363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2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22363">
                  <a:moveTo>
                    <a:pt x="0" y="0"/>
                  </a:moveTo>
                  <a:lnTo>
                    <a:pt x="1222363" y="0"/>
                  </a:lnTo>
                  <a:lnTo>
                    <a:pt x="1222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971061" y="5687998"/>
            <a:ext cx="3019234" cy="4114800"/>
          </a:xfrm>
          <a:custGeom>
            <a:avLst/>
            <a:gdLst/>
            <a:ahLst/>
            <a:cxnLst/>
            <a:rect r="r" b="b" t="t" l="l"/>
            <a:pathLst>
              <a:path h="4114800" w="3019234">
                <a:moveTo>
                  <a:pt x="0" y="0"/>
                </a:moveTo>
                <a:lnTo>
                  <a:pt x="3019234" y="0"/>
                </a:lnTo>
                <a:lnTo>
                  <a:pt x="30192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4581" y="6107203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8156" y="4227302"/>
            <a:ext cx="5448430" cy="4913493"/>
          </a:xfrm>
          <a:custGeom>
            <a:avLst/>
            <a:gdLst/>
            <a:ahLst/>
            <a:cxnLst/>
            <a:rect r="r" b="b" t="t" l="l"/>
            <a:pathLst>
              <a:path h="4913493" w="5448430">
                <a:moveTo>
                  <a:pt x="0" y="0"/>
                </a:moveTo>
                <a:lnTo>
                  <a:pt x="5448430" y="0"/>
                </a:lnTo>
                <a:lnTo>
                  <a:pt x="5448430" y="4913493"/>
                </a:lnTo>
                <a:lnTo>
                  <a:pt x="0" y="4913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915425" y="3489484"/>
            <a:ext cx="4073583" cy="3658818"/>
          </a:xfrm>
          <a:custGeom>
            <a:avLst/>
            <a:gdLst/>
            <a:ahLst/>
            <a:cxnLst/>
            <a:rect r="r" b="b" t="t" l="l"/>
            <a:pathLst>
              <a:path h="3658818" w="4073583">
                <a:moveTo>
                  <a:pt x="0" y="0"/>
                </a:moveTo>
                <a:lnTo>
                  <a:pt x="4073582" y="0"/>
                </a:lnTo>
                <a:lnTo>
                  <a:pt x="4073582" y="3658818"/>
                </a:lnTo>
                <a:lnTo>
                  <a:pt x="0" y="3658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487752">
            <a:off x="7803704" y="3395994"/>
            <a:ext cx="4334714" cy="6734724"/>
          </a:xfrm>
          <a:custGeom>
            <a:avLst/>
            <a:gdLst/>
            <a:ahLst/>
            <a:cxnLst/>
            <a:rect r="r" b="b" t="t" l="l"/>
            <a:pathLst>
              <a:path h="6734724" w="4334714">
                <a:moveTo>
                  <a:pt x="0" y="0"/>
                </a:moveTo>
                <a:lnTo>
                  <a:pt x="4334713" y="0"/>
                </a:lnTo>
                <a:lnTo>
                  <a:pt x="4334713" y="6734724"/>
                </a:lnTo>
                <a:lnTo>
                  <a:pt x="0" y="6734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13982" y="3275478"/>
            <a:ext cx="4018615" cy="4033742"/>
          </a:xfrm>
          <a:custGeom>
            <a:avLst/>
            <a:gdLst/>
            <a:ahLst/>
            <a:cxnLst/>
            <a:rect r="r" b="b" t="t" l="l"/>
            <a:pathLst>
              <a:path h="4033742" w="4018615">
                <a:moveTo>
                  <a:pt x="0" y="0"/>
                </a:moveTo>
                <a:lnTo>
                  <a:pt x="4018615" y="0"/>
                </a:lnTo>
                <a:lnTo>
                  <a:pt x="4018615" y="4033741"/>
                </a:lnTo>
                <a:lnTo>
                  <a:pt x="0" y="40337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51414" y="4034116"/>
            <a:ext cx="5407886" cy="4876930"/>
          </a:xfrm>
          <a:custGeom>
            <a:avLst/>
            <a:gdLst/>
            <a:ahLst/>
            <a:cxnLst/>
            <a:rect r="r" b="b" t="t" l="l"/>
            <a:pathLst>
              <a:path h="4876930" w="5407886">
                <a:moveTo>
                  <a:pt x="0" y="0"/>
                </a:moveTo>
                <a:lnTo>
                  <a:pt x="5407886" y="0"/>
                </a:lnTo>
                <a:lnTo>
                  <a:pt x="5407886" y="4876930"/>
                </a:lnTo>
                <a:lnTo>
                  <a:pt x="0" y="4876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56303">
            <a:off x="4059711" y="193786"/>
            <a:ext cx="10168579" cy="2777133"/>
          </a:xfrm>
          <a:custGeom>
            <a:avLst/>
            <a:gdLst/>
            <a:ahLst/>
            <a:cxnLst/>
            <a:rect r="r" b="b" t="t" l="l"/>
            <a:pathLst>
              <a:path h="2777133" w="10168579">
                <a:moveTo>
                  <a:pt x="0" y="0"/>
                </a:moveTo>
                <a:lnTo>
                  <a:pt x="10168578" y="0"/>
                </a:lnTo>
                <a:lnTo>
                  <a:pt x="10168578" y="2777133"/>
                </a:lnTo>
                <a:lnTo>
                  <a:pt x="0" y="27771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0" y="3275478"/>
            <a:ext cx="4641161" cy="1517276"/>
            <a:chOff x="0" y="0"/>
            <a:chExt cx="1222363" cy="3996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22363" cy="399612"/>
            </a:xfrm>
            <a:custGeom>
              <a:avLst/>
              <a:gdLst/>
              <a:ahLst/>
              <a:cxnLst/>
              <a:rect r="r" b="b" t="t" l="l"/>
              <a:pathLst>
                <a:path h="399612" w="1222363">
                  <a:moveTo>
                    <a:pt x="85073" y="0"/>
                  </a:moveTo>
                  <a:lnTo>
                    <a:pt x="1137290" y="0"/>
                  </a:lnTo>
                  <a:cubicBezTo>
                    <a:pt x="1184275" y="0"/>
                    <a:pt x="1222363" y="38089"/>
                    <a:pt x="1222363" y="85073"/>
                  </a:cubicBezTo>
                  <a:lnTo>
                    <a:pt x="1222363" y="314539"/>
                  </a:lnTo>
                  <a:cubicBezTo>
                    <a:pt x="1222363" y="361523"/>
                    <a:pt x="1184275" y="399612"/>
                    <a:pt x="1137290" y="399612"/>
                  </a:cubicBezTo>
                  <a:lnTo>
                    <a:pt x="85073" y="399612"/>
                  </a:lnTo>
                  <a:cubicBezTo>
                    <a:pt x="38089" y="399612"/>
                    <a:pt x="0" y="361523"/>
                    <a:pt x="0" y="314539"/>
                  </a:cubicBezTo>
                  <a:lnTo>
                    <a:pt x="0" y="85073"/>
                  </a:lnTo>
                  <a:cubicBezTo>
                    <a:pt x="0" y="38089"/>
                    <a:pt x="38089" y="0"/>
                    <a:pt x="85073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641161" y="7686645"/>
            <a:ext cx="4622109" cy="1571655"/>
            <a:chOff x="0" y="0"/>
            <a:chExt cx="1217346" cy="4139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17346" cy="413934"/>
            </a:xfrm>
            <a:custGeom>
              <a:avLst/>
              <a:gdLst/>
              <a:ahLst/>
              <a:cxnLst/>
              <a:rect r="r" b="b" t="t" l="l"/>
              <a:pathLst>
                <a:path h="413934" w="1217346">
                  <a:moveTo>
                    <a:pt x="85424" y="0"/>
                  </a:moveTo>
                  <a:lnTo>
                    <a:pt x="1131922" y="0"/>
                  </a:lnTo>
                  <a:cubicBezTo>
                    <a:pt x="1154578" y="0"/>
                    <a:pt x="1176306" y="9000"/>
                    <a:pt x="1192326" y="25020"/>
                  </a:cubicBezTo>
                  <a:cubicBezTo>
                    <a:pt x="1208346" y="41040"/>
                    <a:pt x="1217346" y="62768"/>
                    <a:pt x="1217346" y="85424"/>
                  </a:cubicBezTo>
                  <a:lnTo>
                    <a:pt x="1217346" y="328510"/>
                  </a:lnTo>
                  <a:cubicBezTo>
                    <a:pt x="1217346" y="375688"/>
                    <a:pt x="1179100" y="413934"/>
                    <a:pt x="1131922" y="413934"/>
                  </a:cubicBezTo>
                  <a:lnTo>
                    <a:pt x="85424" y="413934"/>
                  </a:lnTo>
                  <a:cubicBezTo>
                    <a:pt x="38246" y="413934"/>
                    <a:pt x="0" y="375688"/>
                    <a:pt x="0" y="328510"/>
                  </a:cubicBezTo>
                  <a:lnTo>
                    <a:pt x="0" y="85424"/>
                  </a:lnTo>
                  <a:cubicBezTo>
                    <a:pt x="0" y="38246"/>
                    <a:pt x="38246" y="0"/>
                    <a:pt x="8542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904432" y="7686645"/>
            <a:ext cx="4383568" cy="1571655"/>
            <a:chOff x="0" y="0"/>
            <a:chExt cx="1154520" cy="4139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54520" cy="413934"/>
            </a:xfrm>
            <a:custGeom>
              <a:avLst/>
              <a:gdLst/>
              <a:ahLst/>
              <a:cxnLst/>
              <a:rect r="r" b="b" t="t" l="l"/>
              <a:pathLst>
                <a:path h="413934" w="1154520">
                  <a:moveTo>
                    <a:pt x="90072" y="0"/>
                  </a:moveTo>
                  <a:lnTo>
                    <a:pt x="1064448" y="0"/>
                  </a:lnTo>
                  <a:cubicBezTo>
                    <a:pt x="1114193" y="0"/>
                    <a:pt x="1154520" y="40327"/>
                    <a:pt x="1154520" y="90072"/>
                  </a:cubicBezTo>
                  <a:lnTo>
                    <a:pt x="1154520" y="323861"/>
                  </a:lnTo>
                  <a:cubicBezTo>
                    <a:pt x="1154520" y="347750"/>
                    <a:pt x="1145030" y="370660"/>
                    <a:pt x="1128139" y="387552"/>
                  </a:cubicBezTo>
                  <a:cubicBezTo>
                    <a:pt x="1111247" y="404444"/>
                    <a:pt x="1088336" y="413934"/>
                    <a:pt x="1064448" y="413934"/>
                  </a:cubicBezTo>
                  <a:lnTo>
                    <a:pt x="90072" y="413934"/>
                  </a:lnTo>
                  <a:cubicBezTo>
                    <a:pt x="40327" y="413934"/>
                    <a:pt x="0" y="373607"/>
                    <a:pt x="0" y="323861"/>
                  </a:cubicBezTo>
                  <a:lnTo>
                    <a:pt x="0" y="90072"/>
                  </a:lnTo>
                  <a:cubicBezTo>
                    <a:pt x="0" y="40327"/>
                    <a:pt x="40327" y="0"/>
                    <a:pt x="90072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263271" y="3275478"/>
            <a:ext cx="4622109" cy="1517276"/>
            <a:chOff x="0" y="0"/>
            <a:chExt cx="1217346" cy="3996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17346" cy="399612"/>
            </a:xfrm>
            <a:custGeom>
              <a:avLst/>
              <a:gdLst/>
              <a:ahLst/>
              <a:cxnLst/>
              <a:rect r="r" b="b" t="t" l="l"/>
              <a:pathLst>
                <a:path h="399612" w="1217346">
                  <a:moveTo>
                    <a:pt x="85424" y="0"/>
                  </a:moveTo>
                  <a:lnTo>
                    <a:pt x="1131922" y="0"/>
                  </a:lnTo>
                  <a:cubicBezTo>
                    <a:pt x="1154578" y="0"/>
                    <a:pt x="1176306" y="9000"/>
                    <a:pt x="1192326" y="25020"/>
                  </a:cubicBezTo>
                  <a:cubicBezTo>
                    <a:pt x="1208346" y="41040"/>
                    <a:pt x="1217346" y="62768"/>
                    <a:pt x="1217346" y="85424"/>
                  </a:cubicBezTo>
                  <a:lnTo>
                    <a:pt x="1217346" y="314188"/>
                  </a:lnTo>
                  <a:cubicBezTo>
                    <a:pt x="1217346" y="361366"/>
                    <a:pt x="1179100" y="399612"/>
                    <a:pt x="1131922" y="399612"/>
                  </a:cubicBezTo>
                  <a:lnTo>
                    <a:pt x="85424" y="399612"/>
                  </a:lnTo>
                  <a:cubicBezTo>
                    <a:pt x="38246" y="399612"/>
                    <a:pt x="0" y="361366"/>
                    <a:pt x="0" y="314188"/>
                  </a:cubicBezTo>
                  <a:lnTo>
                    <a:pt x="0" y="85424"/>
                  </a:lnTo>
                  <a:cubicBezTo>
                    <a:pt x="0" y="38246"/>
                    <a:pt x="38246" y="0"/>
                    <a:pt x="8542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104883" y="7724745"/>
            <a:ext cx="3904381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Ajuste do menu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712371" y="774797"/>
            <a:ext cx="1086325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Hagrid Medium"/>
              </a:rPr>
              <a:t>Proximos passos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0326" y="3376703"/>
            <a:ext cx="4220509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Pesquisa de mercado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57983" y="7783498"/>
            <a:ext cx="4188466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Analise dos concorrentes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72796" y="3345140"/>
            <a:ext cx="4622109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Levantamento de produtos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44591">
            <a:off x="13700275" y="-3591366"/>
            <a:ext cx="6618601" cy="7182731"/>
          </a:xfrm>
          <a:custGeom>
            <a:avLst/>
            <a:gdLst/>
            <a:ahLst/>
            <a:cxnLst/>
            <a:rect r="r" b="b" t="t" l="l"/>
            <a:pathLst>
              <a:path h="7182731" w="661860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525" y="2916059"/>
            <a:ext cx="16744950" cy="377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912699">
            <a:off x="-858563" y="5669350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88332">
            <a:off x="-1299633" y="-10287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70172">
            <a:off x="14681242" y="72009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12699">
            <a:off x="-1339223" y="6298832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DAFujqR5gzU</dc:identifier>
  <dcterms:modified xsi:type="dcterms:W3CDTF">2011-08-01T06:04:30Z</dcterms:modified>
  <cp:revision>1</cp:revision>
  <dc:title>Cópia de A</dc:title>
</cp:coreProperties>
</file>